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sldIdLst>
    <p:sldId id="350" r:id="rId5"/>
    <p:sldId id="384" r:id="rId6"/>
    <p:sldId id="385" r:id="rId7"/>
    <p:sldId id="386" r:id="rId8"/>
    <p:sldId id="381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 Dutilh" initials="AD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200"/>
    <a:srgbClr val="00BEF0"/>
    <a:srgbClr val="6E1E82"/>
    <a:srgbClr val="171948"/>
    <a:srgbClr val="FF378D"/>
    <a:srgbClr val="232572"/>
    <a:srgbClr val="B4004D"/>
    <a:srgbClr val="E60064"/>
    <a:srgbClr val="101232"/>
    <a:srgbClr val="067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2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Pro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74421" y="558140"/>
            <a:ext cx="8799615" cy="5379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5F51-14B1-4108-A521-FE0EDA249607}" type="datetimeFigureOut">
              <a:rPr lang="nl-NL" smtClean="0"/>
              <a:pPr/>
              <a:t>21-11-2019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9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9" b="3256"/>
          <a:stretch/>
        </p:blipFill>
        <p:spPr>
          <a:xfrm>
            <a:off x="-157" y="0"/>
            <a:ext cx="12192157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98" y="1279883"/>
            <a:ext cx="3844833" cy="3844833"/>
          </a:xfrm>
          <a:prstGeom prst="ellipse">
            <a:avLst/>
          </a:prstGeom>
          <a:solidFill>
            <a:srgbClr val="F08200"/>
          </a:solidFill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5144313" y="595461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Eigenbaas.nl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18" y="293372"/>
            <a:ext cx="2967015" cy="1046367"/>
          </a:xfrm>
          <a:prstGeom prst="rect">
            <a:avLst/>
          </a:prstGeom>
        </p:spPr>
      </p:pic>
      <p:grpSp>
        <p:nvGrpSpPr>
          <p:cNvPr id="9" name="Groep 8"/>
          <p:cNvGrpSpPr/>
          <p:nvPr userDrawn="1"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10" name="Ovaal 9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9099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15600" cy="2852737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21-11-2019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398" y="4792531"/>
            <a:ext cx="1219201" cy="1219200"/>
          </a:xfrm>
          <a:prstGeom prst="ellipse">
            <a:avLst/>
          </a:prstGeom>
          <a:solidFill>
            <a:srgbClr val="6E1E82"/>
          </a:solidFill>
        </p:spPr>
        <p:txBody>
          <a:bodyPr lIns="0" anchor="ctr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10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9" b="3256"/>
          <a:stretch/>
        </p:blipFill>
        <p:spPr>
          <a:xfrm>
            <a:off x="-157" y="0"/>
            <a:ext cx="12192157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hthoek 11"/>
          <p:cNvSpPr/>
          <p:nvPr userDrawn="1"/>
        </p:nvSpPr>
        <p:spPr>
          <a:xfrm>
            <a:off x="5144313" y="595461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Eigenbaas.nl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18" y="293372"/>
            <a:ext cx="2967015" cy="1046367"/>
          </a:xfrm>
          <a:prstGeom prst="rect">
            <a:avLst/>
          </a:prstGeom>
        </p:spPr>
      </p:pic>
      <p:sp>
        <p:nvSpPr>
          <p:cNvPr id="14" name="Ondertitel 2"/>
          <p:cNvSpPr>
            <a:spLocks noGrp="1"/>
          </p:cNvSpPr>
          <p:nvPr>
            <p:ph type="subTitle" idx="1"/>
          </p:nvPr>
        </p:nvSpPr>
        <p:spPr>
          <a:xfrm>
            <a:off x="1619698" y="1279883"/>
            <a:ext cx="3844833" cy="3844833"/>
          </a:xfrm>
          <a:prstGeom prst="ellipse">
            <a:avLst/>
          </a:prstGeom>
          <a:solidFill>
            <a:srgbClr val="F08200"/>
          </a:solidFill>
        </p:spPr>
        <p:txBody>
          <a:bodyPr anchor="ctr"/>
          <a:lstStyle>
            <a:lvl1pPr marL="0" indent="0" algn="ctr">
              <a:buNone/>
              <a:defRPr lang="nl-NL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-662481" y="-882262"/>
            <a:ext cx="3856692" cy="3846978"/>
          </a:xfrm>
          <a:prstGeom prst="ellipse">
            <a:avLst/>
          </a:prstGeom>
          <a:solidFill>
            <a:schemeClr val="tx1"/>
          </a:solidFill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lIns="468000"/>
          <a:lstStyle>
            <a:lvl1pPr>
              <a:defRPr>
                <a:solidFill>
                  <a:srgbClr val="6E1E8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58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 animBg="1">
        <p:tmplLst>
          <p:tmpl>
            <p:tnLst>
              <p:par>
                <p:cTn presetID="31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31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740384"/>
            <a:ext cx="5181600" cy="4351338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21-11-2019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afbeelding 4"/>
          <p:cNvSpPr>
            <a:spLocks noGrp="1"/>
          </p:cNvSpPr>
          <p:nvPr>
            <p:ph type="pic" idx="15"/>
          </p:nvPr>
        </p:nvSpPr>
        <p:spPr>
          <a:xfrm>
            <a:off x="539700" y="4067175"/>
            <a:ext cx="2159999" cy="2160000"/>
          </a:xfrm>
          <a:prstGeom prst="ellipse">
            <a:avLst/>
          </a:prstGeom>
          <a:solidFill>
            <a:schemeClr val="tx1"/>
          </a:solidFill>
        </p:spPr>
      </p:sp>
      <p:sp>
        <p:nvSpPr>
          <p:cNvPr id="10" name="Tijdelijke aanduiding voor afbeelding 3"/>
          <p:cNvSpPr>
            <a:spLocks noGrp="1"/>
          </p:cNvSpPr>
          <p:nvPr>
            <p:ph type="pic" idx="14"/>
          </p:nvPr>
        </p:nvSpPr>
        <p:spPr>
          <a:xfrm>
            <a:off x="1619699" y="1279884"/>
            <a:ext cx="3844832" cy="3844832"/>
          </a:xfrm>
          <a:prstGeom prst="ellipse">
            <a:avLst/>
          </a:prstGeom>
          <a:solidFill>
            <a:srgbClr val="6E1E82"/>
          </a:solidFill>
        </p:spPr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62481" y="-882262"/>
            <a:ext cx="3856692" cy="3846978"/>
          </a:xfrm>
          <a:prstGeom prst="ellipse">
            <a:avLst/>
          </a:prstGeom>
          <a:solidFill>
            <a:schemeClr val="tx1"/>
          </a:solidFill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lIns="468000"/>
          <a:lstStyle>
            <a:lvl1pPr>
              <a:defRPr>
                <a:solidFill>
                  <a:srgbClr val="6E1E8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588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1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le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535558"/>
            <a:ext cx="10515600" cy="2852737"/>
          </a:xfrm>
        </p:spPr>
        <p:txBody>
          <a:bodyPr anchor="b">
            <a:noAutofit/>
          </a:bodyPr>
          <a:lstStyle>
            <a:lvl1pPr algn="ctr">
              <a:defRPr sz="140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21-11-2019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398" y="4792531"/>
            <a:ext cx="1219201" cy="1219200"/>
          </a:xfrm>
          <a:prstGeom prst="ellipse">
            <a:avLst/>
          </a:prstGeom>
          <a:solidFill>
            <a:srgbClr val="6E1E82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6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1061884"/>
            <a:ext cx="6172200" cy="42377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42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21-11-2019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268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er_afbeeldingen_vi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791574" y="3181350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21-11-2019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8789987" y="333375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6046787" y="333375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5"/>
          </p:nvPr>
        </p:nvSpPr>
        <p:spPr>
          <a:xfrm>
            <a:off x="6046786" y="3181350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488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cBookPro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74421" y="558140"/>
            <a:ext cx="8799615" cy="5379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5F51-14B1-4108-A521-FE0EDA249607}" type="datetimeFigureOut">
              <a:rPr lang="nl-NL" smtClean="0"/>
              <a:pPr/>
              <a:t>21-11-2019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57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81299" y="745135"/>
            <a:ext cx="85502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81298" y="2205635"/>
            <a:ext cx="8550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45F51-14B1-4108-A521-FE0EDA249607}" type="datetimeFigureOut">
              <a:rPr lang="nl-NL" smtClean="0"/>
              <a:pPr/>
              <a:t>21-11-2019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2" y="5381163"/>
            <a:ext cx="1058462" cy="10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3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63" r:id="rId4"/>
    <p:sldLayoutId id="2147483652" r:id="rId5"/>
    <p:sldLayoutId id="2147483661" r:id="rId6"/>
    <p:sldLayoutId id="2147483656" r:id="rId7"/>
    <p:sldLayoutId id="2147483664" r:id="rId8"/>
    <p:sldLayoutId id="2147483676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E1E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E1E8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1E8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E1E8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1E8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1E8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igenbaas.flowsparks.com/event/42A42B192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igenbaas.flowspark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" t="820" r="820" b="820"/>
          <a:stretch/>
        </p:blipFill>
        <p:spPr>
          <a:xfrm>
            <a:off x="539700" y="4067175"/>
            <a:ext cx="2159999" cy="2160000"/>
          </a:xfrm>
          <a:prstGeom prst="ellipse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400" dirty="0" smtClean="0"/>
              <a:t>Welkom</a:t>
            </a:r>
            <a:endParaRPr lang="nl-NL" sz="4400" dirty="0"/>
          </a:p>
        </p:txBody>
      </p:sp>
      <p:grpSp>
        <p:nvGrpSpPr>
          <p:cNvPr id="3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4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60382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8700" y="102534"/>
            <a:ext cx="10515600" cy="2852737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Inloggen</a:t>
            </a:r>
            <a:endParaRPr lang="nl-NL" i="1" dirty="0">
              <a:solidFill>
                <a:schemeClr val="bg1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4" name="TextBox 3"/>
          <p:cNvSpPr txBox="1"/>
          <p:nvPr/>
        </p:nvSpPr>
        <p:spPr>
          <a:xfrm>
            <a:off x="775934" y="3269740"/>
            <a:ext cx="938406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Ga </a:t>
            </a:r>
            <a:r>
              <a:rPr lang="en-US" sz="2800" dirty="0" err="1" smtClean="0"/>
              <a:t>naar</a:t>
            </a:r>
            <a:r>
              <a:rPr lang="en-US" sz="2800" dirty="0" smtClean="0"/>
              <a:t> </a:t>
            </a:r>
            <a:r>
              <a:rPr lang="nl-NL" u="sng" dirty="0">
                <a:hlinkClick r:id="rId3"/>
              </a:rPr>
              <a:t>https://</a:t>
            </a:r>
            <a:r>
              <a:rPr lang="nl-NL" u="sng" dirty="0" smtClean="0">
                <a:hlinkClick r:id="rId3"/>
              </a:rPr>
              <a:t>eigenbaas.flowsparks.com/event/42A42B1920</a:t>
            </a:r>
            <a:endParaRPr lang="nl-NL" u="sng" dirty="0" smtClean="0"/>
          </a:p>
          <a:p>
            <a:r>
              <a:rPr lang="nl-NL" b="1" dirty="0" smtClean="0"/>
              <a:t>   </a:t>
            </a:r>
            <a:endParaRPr lang="nl-NL" sz="2800" dirty="0" smtClean="0"/>
          </a:p>
          <a:p>
            <a:endParaRPr lang="nl-NL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nl-NL" sz="28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327" y="1453404"/>
            <a:ext cx="1944905" cy="51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2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8700" y="102534"/>
            <a:ext cx="10515600" cy="2852737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Inloggen</a:t>
            </a:r>
            <a:endParaRPr lang="nl-NL" i="1" dirty="0">
              <a:solidFill>
                <a:schemeClr val="bg1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4" name="TextBox 3"/>
          <p:cNvSpPr txBox="1"/>
          <p:nvPr/>
        </p:nvSpPr>
        <p:spPr>
          <a:xfrm>
            <a:off x="742067" y="3269740"/>
            <a:ext cx="93840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2. </a:t>
            </a:r>
            <a:r>
              <a:rPr lang="nl-NL" sz="2800" dirty="0" smtClean="0"/>
              <a:t>De bedrijfseigenaar registreert </a:t>
            </a:r>
          </a:p>
          <a:p>
            <a:r>
              <a:rPr lang="nl-NL" sz="2800" dirty="0"/>
              <a:t>	</a:t>
            </a:r>
            <a:r>
              <a:rPr lang="nl-NL" sz="2800" b="1" dirty="0" smtClean="0">
                <a:solidFill>
                  <a:srgbClr val="F08200"/>
                </a:solidFill>
              </a:rPr>
              <a:t>!! ÉÉN PER GROEP !!</a:t>
            </a:r>
          </a:p>
          <a:p>
            <a:endParaRPr lang="nl-NL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nl-NL" sz="28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590" y="2342504"/>
            <a:ext cx="2677944" cy="43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9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8700" y="102534"/>
            <a:ext cx="10515600" cy="2852737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Inloggen</a:t>
            </a:r>
            <a:endParaRPr lang="nl-NL" i="1" dirty="0">
              <a:solidFill>
                <a:schemeClr val="bg1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4" name="TextBox 3"/>
          <p:cNvSpPr txBox="1"/>
          <p:nvPr/>
        </p:nvSpPr>
        <p:spPr>
          <a:xfrm>
            <a:off x="458467" y="3245135"/>
            <a:ext cx="114160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3. Inloggen op de e-</a:t>
            </a:r>
            <a:r>
              <a:rPr lang="nl-NL" sz="2800" dirty="0" err="1" smtClean="0"/>
              <a:t>learning</a:t>
            </a:r>
            <a:r>
              <a:rPr lang="nl-NL" sz="2800" dirty="0" smtClean="0"/>
              <a:t> via: </a:t>
            </a:r>
            <a:r>
              <a:rPr lang="nl-NL" sz="2400" u="sng" dirty="0">
                <a:hlinkClick r:id="rId3"/>
              </a:rPr>
              <a:t>https://eigenbaas.flowsparks.com/</a:t>
            </a:r>
            <a:r>
              <a:rPr lang="nl-NL" sz="2400" dirty="0"/>
              <a:t> </a:t>
            </a:r>
            <a:endParaRPr lang="nl-NL" sz="3200" dirty="0" smtClean="0"/>
          </a:p>
          <a:p>
            <a:endParaRPr lang="nl-NL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nl-NL" sz="28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148" y="3937632"/>
            <a:ext cx="8592609" cy="245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6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8700" y="102534"/>
            <a:ext cx="10515600" cy="2852737"/>
          </a:xfrm>
        </p:spPr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</a:rPr>
              <a:t>Let’s</a:t>
            </a:r>
            <a:r>
              <a:rPr lang="nl-NL" dirty="0" smtClean="0">
                <a:solidFill>
                  <a:schemeClr val="bg1"/>
                </a:solidFill>
              </a:rPr>
              <a:t> start!</a:t>
            </a:r>
            <a:endParaRPr lang="nl-NL" i="1" dirty="0">
              <a:solidFill>
                <a:schemeClr val="bg1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631" y="2162175"/>
            <a:ext cx="5572125" cy="43624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78" y="1303857"/>
            <a:ext cx="2929315" cy="292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2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angepast ontwerp">
  <a:themeElements>
    <a:clrScheme name="Aangepast 2">
      <a:dk1>
        <a:srgbClr val="FFFFFF"/>
      </a:dk1>
      <a:lt1>
        <a:srgbClr val="FFFFFF"/>
      </a:lt1>
      <a:dk2>
        <a:srgbClr val="D6DCE4"/>
      </a:dk2>
      <a:lt2>
        <a:srgbClr val="E7E6E6"/>
      </a:lt2>
      <a:accent1>
        <a:srgbClr val="F08200"/>
      </a:accent1>
      <a:accent2>
        <a:srgbClr val="6E1EA0"/>
      </a:accent2>
      <a:accent3>
        <a:srgbClr val="2D3787"/>
      </a:accent3>
      <a:accent4>
        <a:srgbClr val="501450"/>
      </a:accent4>
      <a:accent5>
        <a:srgbClr val="00BEF0"/>
      </a:accent5>
      <a:accent6>
        <a:srgbClr val="E60064"/>
      </a:accent6>
      <a:hlink>
        <a:srgbClr val="FAAA00"/>
      </a:hlink>
      <a:folHlink>
        <a:srgbClr val="FAAA0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019D07-DFF8-45F2-B6B3-8350C5DE93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732FC4-F783-4544-97A2-04396BBFFB7A}">
  <ds:schemaRefs>
    <ds:schemaRef ds:uri="http://schemas.microsoft.com/office/infopath/2007/PartnerControls"/>
    <ds:schemaRef ds:uri="http://www.w3.org/XML/1998/namespace"/>
    <ds:schemaRef ds:uri="47a28104-336f-447d-946e-e305ac2bcd47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34354c1b-6b8c-435b-ad50-990538c1955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228D6B8-2866-4E74-AA1A-A19325B2D0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12402</TotalTime>
  <Words>35</Words>
  <Application>Microsoft Office PowerPoint</Application>
  <PresentationFormat>Breedbeeld</PresentationFormat>
  <Paragraphs>15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Arial Black</vt:lpstr>
      <vt:lpstr>Aangepast ontwerp</vt:lpstr>
      <vt:lpstr>Welkom</vt:lpstr>
      <vt:lpstr>Inloggen</vt:lpstr>
      <vt:lpstr>Inloggen</vt:lpstr>
      <vt:lpstr>Inloggen</vt:lpstr>
      <vt:lpstr>Let’s start!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Mark Abbes</dc:creator>
  <cp:lastModifiedBy>Thomas Noordeloos</cp:lastModifiedBy>
  <cp:revision>452</cp:revision>
  <dcterms:created xsi:type="dcterms:W3CDTF">2018-04-04T09:41:36Z</dcterms:created>
  <dcterms:modified xsi:type="dcterms:W3CDTF">2019-11-21T12:34:47Z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